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0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6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2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0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3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86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2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1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672D3C-F576-4E14-065E-4AEF3A630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250" y="1562610"/>
            <a:ext cx="3459747" cy="1148076"/>
          </a:xfrm>
        </p:spPr>
        <p:txBody>
          <a:bodyPr>
            <a:normAutofit fontScale="90000"/>
          </a:bodyPr>
          <a:lstStyle/>
          <a:p>
            <a:br>
              <a:rPr lang="en-US" altLang="zh-TW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</a:rPr>
              <a:t>頑皮小猴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C2508B11-6D18-4844-A029-8BBF11EA9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490" y="2875280"/>
            <a:ext cx="6185507" cy="3360927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課程時間：第一 梯次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113/4 / 3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（三）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13:00~16:00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                  第二 梯次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113/4 /21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（日）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13:00~16:00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                  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課程地點：龍山文創基地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B2  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好工坊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(3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號店坊）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                 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臺北市萬華區西園路一段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145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號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B2)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上課對象：青少年（國小生需親子共同製作）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費       用：一個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500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元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二個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680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元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報名方式： 一律採網路報名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</a:t>
            </a:r>
            <a:r>
              <a:rPr lang="en-US" altLang="zh-TW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 </a:t>
            </a:r>
            <a:r>
              <a:rPr lang="zh-TW" altLang="en-U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請於上課前二日掃瞄</a:t>
            </a:r>
            <a:r>
              <a:rPr lang="en-US" altLang="zh-TW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QR-Code</a:t>
            </a:r>
            <a:r>
              <a:rPr lang="zh-TW" altLang="en-U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報名：</a:t>
            </a:r>
          </a:p>
          <a:p>
            <a:pPr algn="l"/>
            <a:r>
              <a:rPr lang="zh-TW" altLang="en-US" dirty="0"/>
              <a:t> </a:t>
            </a:r>
          </a:p>
        </p:txBody>
      </p:sp>
      <p:pic>
        <p:nvPicPr>
          <p:cNvPr id="11" name="圖片 10" descr="一張含有 熊, 泰迪熊, 玩具, 長毛絨 的圖片&#10;&#10;自動產生的描述">
            <a:extLst>
              <a:ext uri="{FF2B5EF4-FFF2-40B4-BE49-F238E27FC236}">
                <a16:creationId xmlns:a16="http://schemas.microsoft.com/office/drawing/2014/main" id="{3740F390-386D-22DA-E935-16B4CBAA7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784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 descr="一張含有 樣式, 像素 的圖片&#10;&#10;自動產生的描述">
            <a:extLst>
              <a:ext uri="{FF2B5EF4-FFF2-40B4-BE49-F238E27FC236}">
                <a16:creationId xmlns:a16="http://schemas.microsoft.com/office/drawing/2014/main" id="{98DC2C81-6567-22F0-2AB3-7C003246A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297" y="4555743"/>
            <a:ext cx="1409700" cy="1409700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AC9A39BB-3600-BA6A-E4A8-08F5705B6ED1}"/>
              </a:ext>
            </a:extLst>
          </p:cNvPr>
          <p:cNvSpPr txBox="1">
            <a:spLocks/>
          </p:cNvSpPr>
          <p:nvPr/>
        </p:nvSpPr>
        <p:spPr>
          <a:xfrm>
            <a:off x="5059278" y="1369353"/>
            <a:ext cx="4612640" cy="102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1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TW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《</a:t>
            </a:r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青少年工藝小學堂</a:t>
            </a:r>
            <a:r>
              <a:rPr lang="en-US" altLang="zh-TW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》</a:t>
            </a:r>
            <a:br>
              <a:rPr lang="en-US" altLang="zh-TW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zh-TW" alt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42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102</Words>
  <Application>Microsoft Office PowerPoint</Application>
  <PresentationFormat>寬螢幕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Garamond</vt:lpstr>
      <vt:lpstr>Goudy Old Style</vt:lpstr>
      <vt:lpstr>SavonVTI</vt:lpstr>
      <vt:lpstr> 頑皮小猴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《青少年工藝小學堂》 頑皮小猴</dc:title>
  <dc:creator>協會 台灣工藝發展</dc:creator>
  <cp:lastModifiedBy>協會 台灣工藝發展</cp:lastModifiedBy>
  <cp:revision>4</cp:revision>
  <dcterms:created xsi:type="dcterms:W3CDTF">2024-03-21T06:49:33Z</dcterms:created>
  <dcterms:modified xsi:type="dcterms:W3CDTF">2024-03-22T02:54:14Z</dcterms:modified>
</cp:coreProperties>
</file>